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57" r:id="rId4"/>
    <p:sldId id="258" r:id="rId5"/>
    <p:sldId id="266" r:id="rId6"/>
    <p:sldId id="267" r:id="rId7"/>
    <p:sldId id="259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499"/>
    <p:restoredTop sz="94646"/>
  </p:normalViewPr>
  <p:slideViewPr>
    <p:cSldViewPr snapToGrid="0" snapToObjects="1">
      <p:cViewPr varScale="1">
        <p:scale>
          <a:sx n="105" d="100"/>
          <a:sy n="105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tiff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4927B-8BC6-184B-8479-03E2033B47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4141693"/>
            <a:ext cx="8791575" cy="1301673"/>
          </a:xfrm>
        </p:spPr>
        <p:txBody>
          <a:bodyPr>
            <a:normAutofit/>
          </a:bodyPr>
          <a:lstStyle/>
          <a:p>
            <a:r>
              <a:rPr lang="en-US" dirty="0"/>
              <a:t>“It’s the refs fault!”</a:t>
            </a:r>
          </a:p>
        </p:txBody>
      </p:sp>
      <p:pic>
        <p:nvPicPr>
          <p:cNvPr id="4" name="Picture 3" descr="A person standing in front of a crowd&#10;&#10;Description automatically generated">
            <a:extLst>
              <a:ext uri="{FF2B5EF4-FFF2-40B4-BE49-F238E27FC236}">
                <a16:creationId xmlns:a16="http://schemas.microsoft.com/office/drawing/2014/main" id="{2CB2289C-DEB5-C04B-A0DD-F9D45C723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1319" y="1108038"/>
            <a:ext cx="5121784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791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31B2C-552D-3E42-A38C-9DE0CC3EA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2549641" cy="1478570"/>
          </a:xfrm>
        </p:spPr>
        <p:txBody>
          <a:bodyPr/>
          <a:lstStyle/>
          <a:p>
            <a:r>
              <a:rPr lang="en-US" u="sng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31871-8C76-A948-8149-C400B19AE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which referee will be officiating the game my team will be participating in.</a:t>
            </a:r>
          </a:p>
          <a:p>
            <a:pPr lvl="1"/>
            <a:r>
              <a:rPr lang="en-US" dirty="0"/>
              <a:t>Knowing the ref means I’ll be aware of what to potentially expect from the game.</a:t>
            </a:r>
          </a:p>
          <a:p>
            <a:r>
              <a:rPr lang="en-US" dirty="0"/>
              <a:t>Adjust training to incorporate 5-6 minutes of high intense training with 10-40 seconds of rest.</a:t>
            </a:r>
          </a:p>
        </p:txBody>
      </p:sp>
    </p:spTree>
    <p:extLst>
      <p:ext uri="{BB962C8B-B14F-4D97-AF65-F5344CB8AC3E}">
        <p14:creationId xmlns:p14="http://schemas.microsoft.com/office/powerpoint/2010/main" val="651588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34106153-7990-4956-BD26-A04A03006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2">
            <a:extLst>
              <a:ext uri="{FF2B5EF4-FFF2-40B4-BE49-F238E27FC236}">
                <a16:creationId xmlns:a16="http://schemas.microsoft.com/office/drawing/2014/main" id="{BDEA11A5-20BA-4650-A324-47C0465FF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866FCB64-0A37-46EB-8A9B-EC0C4C000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7" name="Rectangle 5">
              <a:extLst>
                <a:ext uri="{FF2B5EF4-FFF2-40B4-BE49-F238E27FC236}">
                  <a16:creationId xmlns:a16="http://schemas.microsoft.com/office/drawing/2014/main" id="{8A162E18-5BEB-4E42-9B10-A1FDF6A0B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6">
              <a:extLst>
                <a:ext uri="{FF2B5EF4-FFF2-40B4-BE49-F238E27FC236}">
                  <a16:creationId xmlns:a16="http://schemas.microsoft.com/office/drawing/2014/main" id="{7BB781C9-EC32-45FE-ACE7-C24F128C4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7">
              <a:extLst>
                <a:ext uri="{FF2B5EF4-FFF2-40B4-BE49-F238E27FC236}">
                  <a16:creationId xmlns:a16="http://schemas.microsoft.com/office/drawing/2014/main" id="{927C5647-36E8-4A20-86D4-47831D50C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Rectangle 8">
              <a:extLst>
                <a:ext uri="{FF2B5EF4-FFF2-40B4-BE49-F238E27FC236}">
                  <a16:creationId xmlns:a16="http://schemas.microsoft.com/office/drawing/2014/main" id="{62F2AF20-CBBE-4249-B9E2-D6B30191C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1" name="Freeform 9">
              <a:extLst>
                <a:ext uri="{FF2B5EF4-FFF2-40B4-BE49-F238E27FC236}">
                  <a16:creationId xmlns:a16="http://schemas.microsoft.com/office/drawing/2014/main" id="{731C1229-F8A7-4B36-A52B-98A65EF8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0">
              <a:extLst>
                <a:ext uri="{FF2B5EF4-FFF2-40B4-BE49-F238E27FC236}">
                  <a16:creationId xmlns:a16="http://schemas.microsoft.com/office/drawing/2014/main" id="{609AC686-2DBB-4D82-866C-9FF222BDD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1">
              <a:extLst>
                <a:ext uri="{FF2B5EF4-FFF2-40B4-BE49-F238E27FC236}">
                  <a16:creationId xmlns:a16="http://schemas.microsoft.com/office/drawing/2014/main" id="{F899E6EB-BCDD-45D2-BF4B-9CA3A2798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2">
              <a:extLst>
                <a:ext uri="{FF2B5EF4-FFF2-40B4-BE49-F238E27FC236}">
                  <a16:creationId xmlns:a16="http://schemas.microsoft.com/office/drawing/2014/main" id="{BBD3AAC8-2330-4FAB-8E31-3D50AD954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3">
              <a:extLst>
                <a:ext uri="{FF2B5EF4-FFF2-40B4-BE49-F238E27FC236}">
                  <a16:creationId xmlns:a16="http://schemas.microsoft.com/office/drawing/2014/main" id="{6B54F723-A70A-4865-A560-7850498A1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4">
              <a:extLst>
                <a:ext uri="{FF2B5EF4-FFF2-40B4-BE49-F238E27FC236}">
                  <a16:creationId xmlns:a16="http://schemas.microsoft.com/office/drawing/2014/main" id="{9B911CCD-C9A2-4DC8-A278-3C6FD76A7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5">
              <a:extLst>
                <a:ext uri="{FF2B5EF4-FFF2-40B4-BE49-F238E27FC236}">
                  <a16:creationId xmlns:a16="http://schemas.microsoft.com/office/drawing/2014/main" id="{D559B729-03FB-435D-89BF-AF57A801B3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D1C90213-0F60-4268-BE48-8221E6161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7">
              <a:extLst>
                <a:ext uri="{FF2B5EF4-FFF2-40B4-BE49-F238E27FC236}">
                  <a16:creationId xmlns:a16="http://schemas.microsoft.com/office/drawing/2014/main" id="{A7A6A293-A06F-48B8-865A-3F65287B8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8">
              <a:extLst>
                <a:ext uri="{FF2B5EF4-FFF2-40B4-BE49-F238E27FC236}">
                  <a16:creationId xmlns:a16="http://schemas.microsoft.com/office/drawing/2014/main" id="{8F6861B5-AAA4-4017-929E-1FD1CA106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9">
              <a:extLst>
                <a:ext uri="{FF2B5EF4-FFF2-40B4-BE49-F238E27FC236}">
                  <a16:creationId xmlns:a16="http://schemas.microsoft.com/office/drawing/2014/main" id="{D776D07C-2081-4DD3-A464-40F3CA41A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0">
              <a:extLst>
                <a:ext uri="{FF2B5EF4-FFF2-40B4-BE49-F238E27FC236}">
                  <a16:creationId xmlns:a16="http://schemas.microsoft.com/office/drawing/2014/main" id="{BBC236D6-77E5-4B3C-92D7-D708B237D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1">
              <a:extLst>
                <a:ext uri="{FF2B5EF4-FFF2-40B4-BE49-F238E27FC236}">
                  <a16:creationId xmlns:a16="http://schemas.microsoft.com/office/drawing/2014/main" id="{8064714E-7ADE-4BD9-8981-34C135762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2">
              <a:extLst>
                <a:ext uri="{FF2B5EF4-FFF2-40B4-BE49-F238E27FC236}">
                  <a16:creationId xmlns:a16="http://schemas.microsoft.com/office/drawing/2014/main" id="{2FD1F23F-B1EE-46F5-B460-924E54A70D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3">
              <a:extLst>
                <a:ext uri="{FF2B5EF4-FFF2-40B4-BE49-F238E27FC236}">
                  <a16:creationId xmlns:a16="http://schemas.microsoft.com/office/drawing/2014/main" id="{9699361A-3AFF-4826-B99C-0354EAB07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4">
              <a:extLst>
                <a:ext uri="{FF2B5EF4-FFF2-40B4-BE49-F238E27FC236}">
                  <a16:creationId xmlns:a16="http://schemas.microsoft.com/office/drawing/2014/main" id="{B272F7B1-7BE2-4FC9-BB91-207EFD9E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5">
              <a:extLst>
                <a:ext uri="{FF2B5EF4-FFF2-40B4-BE49-F238E27FC236}">
                  <a16:creationId xmlns:a16="http://schemas.microsoft.com/office/drawing/2014/main" id="{CDE59C1F-AFD9-4DD5-B04A-9EB2AAED5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6">
              <a:extLst>
                <a:ext uri="{FF2B5EF4-FFF2-40B4-BE49-F238E27FC236}">
                  <a16:creationId xmlns:a16="http://schemas.microsoft.com/office/drawing/2014/main" id="{1551E418-6CD4-4320-8224-F084039C5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7">
              <a:extLst>
                <a:ext uri="{FF2B5EF4-FFF2-40B4-BE49-F238E27FC236}">
                  <a16:creationId xmlns:a16="http://schemas.microsoft.com/office/drawing/2014/main" id="{1F27D4B1-EBD4-4BC9-AC2E-3AD616C847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8">
              <a:extLst>
                <a:ext uri="{FF2B5EF4-FFF2-40B4-BE49-F238E27FC236}">
                  <a16:creationId xmlns:a16="http://schemas.microsoft.com/office/drawing/2014/main" id="{C42B8D84-898A-4F76-A0F2-5699ED72B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9">
              <a:extLst>
                <a:ext uri="{FF2B5EF4-FFF2-40B4-BE49-F238E27FC236}">
                  <a16:creationId xmlns:a16="http://schemas.microsoft.com/office/drawing/2014/main" id="{B440932E-7985-4BA6-9899-F22A64485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0">
              <a:extLst>
                <a:ext uri="{FF2B5EF4-FFF2-40B4-BE49-F238E27FC236}">
                  <a16:creationId xmlns:a16="http://schemas.microsoft.com/office/drawing/2014/main" id="{4B8CE969-CA1A-48CB-8588-4146F41F3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1">
              <a:extLst>
                <a:ext uri="{FF2B5EF4-FFF2-40B4-BE49-F238E27FC236}">
                  <a16:creationId xmlns:a16="http://schemas.microsoft.com/office/drawing/2014/main" id="{138A4875-4593-4894-89D5-DFCFF0EED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2">
              <a:extLst>
                <a:ext uri="{FF2B5EF4-FFF2-40B4-BE49-F238E27FC236}">
                  <a16:creationId xmlns:a16="http://schemas.microsoft.com/office/drawing/2014/main" id="{F079F26B-58E4-494E-A8BA-3F054F1F3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Rectangle 33">
              <a:extLst>
                <a:ext uri="{FF2B5EF4-FFF2-40B4-BE49-F238E27FC236}">
                  <a16:creationId xmlns:a16="http://schemas.microsoft.com/office/drawing/2014/main" id="{04C9ECC5-BB4A-4417-B874-B75953F84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6" name="Freeform 34">
              <a:extLst>
                <a:ext uri="{FF2B5EF4-FFF2-40B4-BE49-F238E27FC236}">
                  <a16:creationId xmlns:a16="http://schemas.microsoft.com/office/drawing/2014/main" id="{4CCCF285-B51D-4A2F-8384-830A39171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5">
              <a:extLst>
                <a:ext uri="{FF2B5EF4-FFF2-40B4-BE49-F238E27FC236}">
                  <a16:creationId xmlns:a16="http://schemas.microsoft.com/office/drawing/2014/main" id="{BD6C6299-A09A-47DF-8A96-69D39FCA5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6">
              <a:extLst>
                <a:ext uri="{FF2B5EF4-FFF2-40B4-BE49-F238E27FC236}">
                  <a16:creationId xmlns:a16="http://schemas.microsoft.com/office/drawing/2014/main" id="{EE60C4B9-C404-42CD-8E94-70D4DC16A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7">
              <a:extLst>
                <a:ext uri="{FF2B5EF4-FFF2-40B4-BE49-F238E27FC236}">
                  <a16:creationId xmlns:a16="http://schemas.microsoft.com/office/drawing/2014/main" id="{52BD4447-C1EB-4798-8764-AB93EA930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8">
              <a:extLst>
                <a:ext uri="{FF2B5EF4-FFF2-40B4-BE49-F238E27FC236}">
                  <a16:creationId xmlns:a16="http://schemas.microsoft.com/office/drawing/2014/main" id="{50411559-C414-4F7C-BC6C-69F87BC9C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9">
              <a:extLst>
                <a:ext uri="{FF2B5EF4-FFF2-40B4-BE49-F238E27FC236}">
                  <a16:creationId xmlns:a16="http://schemas.microsoft.com/office/drawing/2014/main" id="{64737770-BB27-41C0-95CB-529054508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0">
              <a:extLst>
                <a:ext uri="{FF2B5EF4-FFF2-40B4-BE49-F238E27FC236}">
                  <a16:creationId xmlns:a16="http://schemas.microsoft.com/office/drawing/2014/main" id="{28929FDB-16CF-4165-B32A-EB673EFB7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1">
              <a:extLst>
                <a:ext uri="{FF2B5EF4-FFF2-40B4-BE49-F238E27FC236}">
                  <a16:creationId xmlns:a16="http://schemas.microsoft.com/office/drawing/2014/main" id="{D8C82883-237C-4209-9545-E832FEE3A8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2">
              <a:extLst>
                <a:ext uri="{FF2B5EF4-FFF2-40B4-BE49-F238E27FC236}">
                  <a16:creationId xmlns:a16="http://schemas.microsoft.com/office/drawing/2014/main" id="{F1A52653-BD09-4D65-B05C-2AF4A6473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3">
              <a:extLst>
                <a:ext uri="{FF2B5EF4-FFF2-40B4-BE49-F238E27FC236}">
                  <a16:creationId xmlns:a16="http://schemas.microsoft.com/office/drawing/2014/main" id="{30724E80-2FD3-4E4A-A3EA-18A4C8886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4">
              <a:extLst>
                <a:ext uri="{FF2B5EF4-FFF2-40B4-BE49-F238E27FC236}">
                  <a16:creationId xmlns:a16="http://schemas.microsoft.com/office/drawing/2014/main" id="{F1B978C7-7BC5-4F73-8B02-66A3CF67C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Rectangle 45">
              <a:extLst>
                <a:ext uri="{FF2B5EF4-FFF2-40B4-BE49-F238E27FC236}">
                  <a16:creationId xmlns:a16="http://schemas.microsoft.com/office/drawing/2014/main" id="{799F0CED-DF8F-4350-A036-1981FBE59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8" name="Freeform 46">
              <a:extLst>
                <a:ext uri="{FF2B5EF4-FFF2-40B4-BE49-F238E27FC236}">
                  <a16:creationId xmlns:a16="http://schemas.microsoft.com/office/drawing/2014/main" id="{9F4DD366-0E86-4E99-9557-496E88B42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7">
              <a:extLst>
                <a:ext uri="{FF2B5EF4-FFF2-40B4-BE49-F238E27FC236}">
                  <a16:creationId xmlns:a16="http://schemas.microsoft.com/office/drawing/2014/main" id="{78BB3321-D5DC-4951-AB38-0C54E3D01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8">
              <a:extLst>
                <a:ext uri="{FF2B5EF4-FFF2-40B4-BE49-F238E27FC236}">
                  <a16:creationId xmlns:a16="http://schemas.microsoft.com/office/drawing/2014/main" id="{955E548C-7F86-45B2-A0D2-03EAC578D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9">
              <a:extLst>
                <a:ext uri="{FF2B5EF4-FFF2-40B4-BE49-F238E27FC236}">
                  <a16:creationId xmlns:a16="http://schemas.microsoft.com/office/drawing/2014/main" id="{0013F508-5E69-4911-AD93-4ABE3E7C5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0">
              <a:extLst>
                <a:ext uri="{FF2B5EF4-FFF2-40B4-BE49-F238E27FC236}">
                  <a16:creationId xmlns:a16="http://schemas.microsoft.com/office/drawing/2014/main" id="{A7F86768-93E0-4044-A62A-B11EB18FF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1">
              <a:extLst>
                <a:ext uri="{FF2B5EF4-FFF2-40B4-BE49-F238E27FC236}">
                  <a16:creationId xmlns:a16="http://schemas.microsoft.com/office/drawing/2014/main" id="{BA32A7B4-1DB2-4E4A-B86E-D8DB97B69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2">
              <a:extLst>
                <a:ext uri="{FF2B5EF4-FFF2-40B4-BE49-F238E27FC236}">
                  <a16:creationId xmlns:a16="http://schemas.microsoft.com/office/drawing/2014/main" id="{AB250BD5-076C-4428-B6AF-E9EAE4F65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3">
              <a:extLst>
                <a:ext uri="{FF2B5EF4-FFF2-40B4-BE49-F238E27FC236}">
                  <a16:creationId xmlns:a16="http://schemas.microsoft.com/office/drawing/2014/main" id="{027DA06A-045F-4711-9307-0508B6ACF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4">
              <a:extLst>
                <a:ext uri="{FF2B5EF4-FFF2-40B4-BE49-F238E27FC236}">
                  <a16:creationId xmlns:a16="http://schemas.microsoft.com/office/drawing/2014/main" id="{3EB0EDA8-385A-4B2B-97F0-5194F23EB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5">
              <a:extLst>
                <a:ext uri="{FF2B5EF4-FFF2-40B4-BE49-F238E27FC236}">
                  <a16:creationId xmlns:a16="http://schemas.microsoft.com/office/drawing/2014/main" id="{D6FA258E-AF3F-47C9-9F4E-39ECFD7AC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6">
              <a:extLst>
                <a:ext uri="{FF2B5EF4-FFF2-40B4-BE49-F238E27FC236}">
                  <a16:creationId xmlns:a16="http://schemas.microsoft.com/office/drawing/2014/main" id="{6E471E73-A9C0-4C68-BD8F-360F2ED7B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7">
              <a:extLst>
                <a:ext uri="{FF2B5EF4-FFF2-40B4-BE49-F238E27FC236}">
                  <a16:creationId xmlns:a16="http://schemas.microsoft.com/office/drawing/2014/main" id="{C78C3110-8153-4163-B809-0B0C0C9E5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8">
              <a:extLst>
                <a:ext uri="{FF2B5EF4-FFF2-40B4-BE49-F238E27FC236}">
                  <a16:creationId xmlns:a16="http://schemas.microsoft.com/office/drawing/2014/main" id="{DBC57B9F-0B9B-4EDE-B3B3-7C5D5DB399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76A3D4D-A0AB-704F-AD1A-7044A0BCC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3734941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If I had more time</a:t>
            </a:r>
          </a:p>
        </p:txBody>
      </p:sp>
      <p:sp useBgFill="1">
        <p:nvSpPr>
          <p:cNvPr id="132" name="Round Diagonal Corner Rectangle 6">
            <a:extLst>
              <a:ext uri="{FF2B5EF4-FFF2-40B4-BE49-F238E27FC236}">
                <a16:creationId xmlns:a16="http://schemas.microsoft.com/office/drawing/2014/main" id="{62B94F88-FD5B-4053-B143-DFF55CE44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4C46E66-6E58-5C40-A1D8-3E8A15018999}"/>
              </a:ext>
            </a:extLst>
          </p:cNvPr>
          <p:cNvGraphicFramePr>
            <a:graphicFrameLocks noGrp="1"/>
          </p:cNvGraphicFramePr>
          <p:nvPr/>
        </p:nvGraphicFramePr>
        <p:xfrm>
          <a:off x="6620639" y="1136606"/>
          <a:ext cx="4237099" cy="4577307"/>
        </p:xfrm>
        <a:graphic>
          <a:graphicData uri="http://schemas.openxmlformats.org/drawingml/2006/table">
            <a:tbl>
              <a:tblPr firstRow="1" bandRow="1"/>
              <a:tblGrid>
                <a:gridCol w="889747">
                  <a:extLst>
                    <a:ext uri="{9D8B030D-6E8A-4147-A177-3AD203B41FA5}">
                      <a16:colId xmlns:a16="http://schemas.microsoft.com/office/drawing/2014/main" val="3268944851"/>
                    </a:ext>
                  </a:extLst>
                </a:gridCol>
                <a:gridCol w="1088272">
                  <a:extLst>
                    <a:ext uri="{9D8B030D-6E8A-4147-A177-3AD203B41FA5}">
                      <a16:colId xmlns:a16="http://schemas.microsoft.com/office/drawing/2014/main" val="1402563181"/>
                    </a:ext>
                  </a:extLst>
                </a:gridCol>
                <a:gridCol w="884128">
                  <a:extLst>
                    <a:ext uri="{9D8B030D-6E8A-4147-A177-3AD203B41FA5}">
                      <a16:colId xmlns:a16="http://schemas.microsoft.com/office/drawing/2014/main" val="531242508"/>
                    </a:ext>
                  </a:extLst>
                </a:gridCol>
                <a:gridCol w="857908">
                  <a:extLst>
                    <a:ext uri="{9D8B030D-6E8A-4147-A177-3AD203B41FA5}">
                      <a16:colId xmlns:a16="http://schemas.microsoft.com/office/drawing/2014/main" val="2866570173"/>
                    </a:ext>
                  </a:extLst>
                </a:gridCol>
                <a:gridCol w="517044">
                  <a:extLst>
                    <a:ext uri="{9D8B030D-6E8A-4147-A177-3AD203B41FA5}">
                      <a16:colId xmlns:a16="http://schemas.microsoft.com/office/drawing/2014/main" val="3937472739"/>
                    </a:ext>
                  </a:extLst>
                </a:gridCol>
              </a:tblGrid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Name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Appearances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Home Win %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Away Win %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Draw %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71310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Michael Oliver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36.7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33.3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87423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Jonathan Moss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29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27.6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37.9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34.5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8286436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Martin Atkinson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28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35.7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39.3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2917095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Anthony Taylor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44.4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22.2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33.3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3841858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Andre Marriner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51.9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11.1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5015508"/>
                  </a:ext>
                </a:extLst>
              </a:tr>
              <a:tr h="252667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Mike Dean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44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28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28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5631394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Craig Pawson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24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62.5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20.8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16.7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117107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Kevin Friend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21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66.7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9.5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23.8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9647696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Neil Swarbrick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4606925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Graham Scott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127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420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2">
            <a:extLst>
              <a:ext uri="{FF2B5EF4-FFF2-40B4-BE49-F238E27FC236}">
                <a16:creationId xmlns:a16="http://schemas.microsoft.com/office/drawing/2014/main" id="{19AFBE53-1417-406B-8083-DBE0DA72F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FB9EE4F0-B261-4AB0-BEE3-AA9DD198F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8" name="Rectangle 5">
              <a:extLst>
                <a:ext uri="{FF2B5EF4-FFF2-40B4-BE49-F238E27FC236}">
                  <a16:creationId xmlns:a16="http://schemas.microsoft.com/office/drawing/2014/main" id="{2E326B6E-9130-4E5B-8C29-0412BDFD5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D15BBE67-0A7A-4318-94C9-9EDC68E9E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id="{6C189044-A310-4008-ABE3-A833238AA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Rectangle 8">
              <a:extLst>
                <a:ext uri="{FF2B5EF4-FFF2-40B4-BE49-F238E27FC236}">
                  <a16:creationId xmlns:a16="http://schemas.microsoft.com/office/drawing/2014/main" id="{714E393D-E3AB-4084-8580-2EC4D75B0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5407A34B-6BDC-4CC4-9D15-2E71F3DB4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5E952981-3D27-403A-9B35-14226166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339D7F6E-841D-4697-A877-0F25113BA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226F9E1B-2970-4504-8E6C-1A42D05FC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6F11A9CB-BE43-4423-987B-B43046D14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F21925AB-CEC6-4210-929C-5BAB1C957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9B4BB7F4-36A3-49C5-A85E-660BF0901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89A82E2C-666C-4E88-B3A9-C95B5AE94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1363187E-6516-4018-A78B-CE0F7F232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3FF62829-5C7E-4110-A186-F4E8655E29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87E9C9B7-0C7F-44A7-B610-5B095C4425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3037E5EC-D21D-4C3F-B081-B46C3B47CF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EAE8AAB2-DE35-4AED-8C9C-0718A33A8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062ACCDA-6A76-4812-BA3A-F3C6E1443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38825C85-74E0-4664-95AC-682625B991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D87E8B0A-2B1D-48E5-8107-F2855CFFD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E46FC211-5F4B-478B-8761-A65D21166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43C493A4-4703-4917-A281-F15E323F1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4B369EDA-1458-423B-839F-4FB0EE920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DB5E8117-FFBB-49D5-87C6-24D8E06CE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04D5DC4A-7C40-4236-B475-FA6AA4369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76858373-C51B-4201-80F4-803316704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D159A53F-DA7E-4CD5-AA84-55B3AC5EE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2">
              <a:extLst>
                <a:ext uri="{FF2B5EF4-FFF2-40B4-BE49-F238E27FC236}">
                  <a16:creationId xmlns:a16="http://schemas.microsoft.com/office/drawing/2014/main" id="{E4B70A8B-09AC-45AA-952C-242D7E147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Rectangle 33">
              <a:extLst>
                <a:ext uri="{FF2B5EF4-FFF2-40B4-BE49-F238E27FC236}">
                  <a16:creationId xmlns:a16="http://schemas.microsoft.com/office/drawing/2014/main" id="{63C8CAD6-F5BE-4961-AC48-2A34FA4E7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7" name="Freeform 34">
              <a:extLst>
                <a:ext uri="{FF2B5EF4-FFF2-40B4-BE49-F238E27FC236}">
                  <a16:creationId xmlns:a16="http://schemas.microsoft.com/office/drawing/2014/main" id="{AEBA7DBD-C171-47A7-9249-562A06AC2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5">
              <a:extLst>
                <a:ext uri="{FF2B5EF4-FFF2-40B4-BE49-F238E27FC236}">
                  <a16:creationId xmlns:a16="http://schemas.microsoft.com/office/drawing/2014/main" id="{80F934E3-6775-4A9E-8666-7D050E428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6">
              <a:extLst>
                <a:ext uri="{FF2B5EF4-FFF2-40B4-BE49-F238E27FC236}">
                  <a16:creationId xmlns:a16="http://schemas.microsoft.com/office/drawing/2014/main" id="{F7E8F3A1-E3AE-4A22-82FE-71C4C163A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7">
              <a:extLst>
                <a:ext uri="{FF2B5EF4-FFF2-40B4-BE49-F238E27FC236}">
                  <a16:creationId xmlns:a16="http://schemas.microsoft.com/office/drawing/2014/main" id="{27DFF928-27F3-44A1-9468-219DD390B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8">
              <a:extLst>
                <a:ext uri="{FF2B5EF4-FFF2-40B4-BE49-F238E27FC236}">
                  <a16:creationId xmlns:a16="http://schemas.microsoft.com/office/drawing/2014/main" id="{47C61A3E-9A0A-4547-9B8A-DD8CD6D47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9">
              <a:extLst>
                <a:ext uri="{FF2B5EF4-FFF2-40B4-BE49-F238E27FC236}">
                  <a16:creationId xmlns:a16="http://schemas.microsoft.com/office/drawing/2014/main" id="{FC684095-4805-413B-A9EB-63A2417B5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0">
              <a:extLst>
                <a:ext uri="{FF2B5EF4-FFF2-40B4-BE49-F238E27FC236}">
                  <a16:creationId xmlns:a16="http://schemas.microsoft.com/office/drawing/2014/main" id="{AF830B5E-DCF9-4CBD-8746-C5219013D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1">
              <a:extLst>
                <a:ext uri="{FF2B5EF4-FFF2-40B4-BE49-F238E27FC236}">
                  <a16:creationId xmlns:a16="http://schemas.microsoft.com/office/drawing/2014/main" id="{FE6882C0-1C73-4E53-A884-3202385D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2">
              <a:extLst>
                <a:ext uri="{FF2B5EF4-FFF2-40B4-BE49-F238E27FC236}">
                  <a16:creationId xmlns:a16="http://schemas.microsoft.com/office/drawing/2014/main" id="{9611015E-699B-4BA5-A162-8BABC9145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3">
              <a:extLst>
                <a:ext uri="{FF2B5EF4-FFF2-40B4-BE49-F238E27FC236}">
                  <a16:creationId xmlns:a16="http://schemas.microsoft.com/office/drawing/2014/main" id="{8C6A611F-CBE4-46B7-96F6-803B2D260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4">
              <a:extLst>
                <a:ext uri="{FF2B5EF4-FFF2-40B4-BE49-F238E27FC236}">
                  <a16:creationId xmlns:a16="http://schemas.microsoft.com/office/drawing/2014/main" id="{FDCF0D71-6D32-4B72-B7E1-678BA980A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45">
              <a:extLst>
                <a:ext uri="{FF2B5EF4-FFF2-40B4-BE49-F238E27FC236}">
                  <a16:creationId xmlns:a16="http://schemas.microsoft.com/office/drawing/2014/main" id="{FE6E605A-8ECF-47E5-ABDD-B4874FF18F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46">
              <a:extLst>
                <a:ext uri="{FF2B5EF4-FFF2-40B4-BE49-F238E27FC236}">
                  <a16:creationId xmlns:a16="http://schemas.microsoft.com/office/drawing/2014/main" id="{1329BFCB-3C83-438B-8C18-20576CA6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7">
              <a:extLst>
                <a:ext uri="{FF2B5EF4-FFF2-40B4-BE49-F238E27FC236}">
                  <a16:creationId xmlns:a16="http://schemas.microsoft.com/office/drawing/2014/main" id="{9E013566-6E0D-4B88-9731-0BBACA140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8">
              <a:extLst>
                <a:ext uri="{FF2B5EF4-FFF2-40B4-BE49-F238E27FC236}">
                  <a16:creationId xmlns:a16="http://schemas.microsoft.com/office/drawing/2014/main" id="{1668707D-D4E8-40EC-94C2-F83C6E2226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9">
              <a:extLst>
                <a:ext uri="{FF2B5EF4-FFF2-40B4-BE49-F238E27FC236}">
                  <a16:creationId xmlns:a16="http://schemas.microsoft.com/office/drawing/2014/main" id="{0CE0CBC9-140F-475C-93C6-446BDBB76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0">
              <a:extLst>
                <a:ext uri="{FF2B5EF4-FFF2-40B4-BE49-F238E27FC236}">
                  <a16:creationId xmlns:a16="http://schemas.microsoft.com/office/drawing/2014/main" id="{0ED9FFD9-3111-4C21-8013-063D0A89F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1">
              <a:extLst>
                <a:ext uri="{FF2B5EF4-FFF2-40B4-BE49-F238E27FC236}">
                  <a16:creationId xmlns:a16="http://schemas.microsoft.com/office/drawing/2014/main" id="{C75E760C-E1DB-475D-905D-FC3F430FE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2">
              <a:extLst>
                <a:ext uri="{FF2B5EF4-FFF2-40B4-BE49-F238E27FC236}">
                  <a16:creationId xmlns:a16="http://schemas.microsoft.com/office/drawing/2014/main" id="{1F4DF02E-1FC7-48AB-8CDA-940C8A500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3">
              <a:extLst>
                <a:ext uri="{FF2B5EF4-FFF2-40B4-BE49-F238E27FC236}">
                  <a16:creationId xmlns:a16="http://schemas.microsoft.com/office/drawing/2014/main" id="{193ABE5A-1C12-4B38-8078-51A0BAB3C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4">
              <a:extLst>
                <a:ext uri="{FF2B5EF4-FFF2-40B4-BE49-F238E27FC236}">
                  <a16:creationId xmlns:a16="http://schemas.microsoft.com/office/drawing/2014/main" id="{3A57AD1C-4CC5-4E62-A352-D3B142B9D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5">
              <a:extLst>
                <a:ext uri="{FF2B5EF4-FFF2-40B4-BE49-F238E27FC236}">
                  <a16:creationId xmlns:a16="http://schemas.microsoft.com/office/drawing/2014/main" id="{646D40AD-4384-42ED-B1A0-A47C165C6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6">
              <a:extLst>
                <a:ext uri="{FF2B5EF4-FFF2-40B4-BE49-F238E27FC236}">
                  <a16:creationId xmlns:a16="http://schemas.microsoft.com/office/drawing/2014/main" id="{0786C2FA-21FD-4F48-9E96-C5D8E6159E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7">
              <a:extLst>
                <a:ext uri="{FF2B5EF4-FFF2-40B4-BE49-F238E27FC236}">
                  <a16:creationId xmlns:a16="http://schemas.microsoft.com/office/drawing/2014/main" id="{AFE6F50A-21B5-4B98-9C3B-B89FFC6FB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8">
              <a:extLst>
                <a:ext uri="{FF2B5EF4-FFF2-40B4-BE49-F238E27FC236}">
                  <a16:creationId xmlns:a16="http://schemas.microsoft.com/office/drawing/2014/main" id="{2454210A-9717-44AF-9D76-0426534C3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D0FEB013-AB80-45BB-BF4A-E2F67A6A1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4" name="Rectangle 133">
              <a:extLst>
                <a:ext uri="{FF2B5EF4-FFF2-40B4-BE49-F238E27FC236}">
                  <a16:creationId xmlns:a16="http://schemas.microsoft.com/office/drawing/2014/main" id="{087A4ABE-83B4-41A8-8EE8-01F27C191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5" name="Picture 2">
              <a:extLst>
                <a:ext uri="{FF2B5EF4-FFF2-40B4-BE49-F238E27FC236}">
                  <a16:creationId xmlns:a16="http://schemas.microsoft.com/office/drawing/2014/main" id="{46607820-4958-48FC-B280-469FF6BB0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3D3331C-6D0B-7B4A-B594-952C913FB3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l="12210" r="19194" b="-1"/>
          <a:stretch/>
        </p:blipFill>
        <p:spPr>
          <a:xfrm>
            <a:off x="3612" y="10"/>
            <a:ext cx="6089742" cy="6857990"/>
          </a:xfrm>
          <a:prstGeom prst="rect">
            <a:avLst/>
          </a:prstGeom>
        </p:spPr>
      </p:pic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EA098DBF-237A-4844-B904-187B0FCDFA3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/>
          </a:blip>
          <a:srcRect l="19649" r="9534" b="-2"/>
          <a:stretch/>
        </p:blipFill>
        <p:spPr>
          <a:xfrm>
            <a:off x="6102258" y="-464"/>
            <a:ext cx="6089742" cy="6858000"/>
          </a:xfrm>
          <a:prstGeom prst="rect">
            <a:avLst/>
          </a:prstGeom>
        </p:spPr>
      </p:pic>
      <p:grpSp>
        <p:nvGrpSpPr>
          <p:cNvPr id="137" name="Group 136">
            <a:extLst>
              <a:ext uri="{FF2B5EF4-FFF2-40B4-BE49-F238E27FC236}">
                <a16:creationId xmlns:a16="http://schemas.microsoft.com/office/drawing/2014/main" id="{DEC7A854-9A78-4DB8-904E-4E08CBDA6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8" name="Round Diagonal Corner Rectangle 7">
              <a:extLst>
                <a:ext uri="{FF2B5EF4-FFF2-40B4-BE49-F238E27FC236}">
                  <a16:creationId xmlns:a16="http://schemas.microsoft.com/office/drawing/2014/main" id="{A2A82C6B-F723-4D9A-A456-D0F437D28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D220ACA4-C213-4FAC-82D9-46332311E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40" name="Freeform 32">
                <a:extLst>
                  <a:ext uri="{FF2B5EF4-FFF2-40B4-BE49-F238E27FC236}">
                    <a16:creationId xmlns:a16="http://schemas.microsoft.com/office/drawing/2014/main" id="{20C77F63-480C-469D-B452-EA017268D6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1" name="Freeform 33">
                <a:extLst>
                  <a:ext uri="{FF2B5EF4-FFF2-40B4-BE49-F238E27FC236}">
                    <a16:creationId xmlns:a16="http://schemas.microsoft.com/office/drawing/2014/main" id="{0D6CC5CA-ED15-4920-9521-3F64A03945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2" name="Freeform 34">
                <a:extLst>
                  <a:ext uri="{FF2B5EF4-FFF2-40B4-BE49-F238E27FC236}">
                    <a16:creationId xmlns:a16="http://schemas.microsoft.com/office/drawing/2014/main" id="{C0098FC5-7B71-48CC-9940-22A18B64FB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3" name="Freeform 37">
                <a:extLst>
                  <a:ext uri="{FF2B5EF4-FFF2-40B4-BE49-F238E27FC236}">
                    <a16:creationId xmlns:a16="http://schemas.microsoft.com/office/drawing/2014/main" id="{F4323B9B-1F6A-4351-AC88-73859DEF40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4" name="Freeform 35">
                <a:extLst>
                  <a:ext uri="{FF2B5EF4-FFF2-40B4-BE49-F238E27FC236}">
                    <a16:creationId xmlns:a16="http://schemas.microsoft.com/office/drawing/2014/main" id="{E1A6271B-FA1E-469F-98B8-18979B1D86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5" name="Freeform 36">
                <a:extLst>
                  <a:ext uri="{FF2B5EF4-FFF2-40B4-BE49-F238E27FC236}">
                    <a16:creationId xmlns:a16="http://schemas.microsoft.com/office/drawing/2014/main" id="{FCC25EA5-E7AD-4889-BAE9-E935548286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6" name="Freeform 38">
                <a:extLst>
                  <a:ext uri="{FF2B5EF4-FFF2-40B4-BE49-F238E27FC236}">
                    <a16:creationId xmlns:a16="http://schemas.microsoft.com/office/drawing/2014/main" id="{A933E71F-1651-4E4A-B8C5-848181C8D4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7" name="Freeform 39">
                <a:extLst>
                  <a:ext uri="{FF2B5EF4-FFF2-40B4-BE49-F238E27FC236}">
                    <a16:creationId xmlns:a16="http://schemas.microsoft.com/office/drawing/2014/main" id="{225AB4D3-D061-4F1A-B620-BE8F07EC3B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8" name="Freeform 40">
                <a:extLst>
                  <a:ext uri="{FF2B5EF4-FFF2-40B4-BE49-F238E27FC236}">
                    <a16:creationId xmlns:a16="http://schemas.microsoft.com/office/drawing/2014/main" id="{4988B013-C7AB-407E-BB31-CFAEC44813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9" name="Rectangle 41">
                <a:extLst>
                  <a:ext uri="{FF2B5EF4-FFF2-40B4-BE49-F238E27FC236}">
                    <a16:creationId xmlns:a16="http://schemas.microsoft.com/office/drawing/2014/main" id="{F74CE165-1F62-4241-8E84-B5A2147F78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0" name="Freeform 32">
                <a:extLst>
                  <a:ext uri="{FF2B5EF4-FFF2-40B4-BE49-F238E27FC236}">
                    <a16:creationId xmlns:a16="http://schemas.microsoft.com/office/drawing/2014/main" id="{54A056B5-4B15-4DA7-8DCB-23C9E5837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1" name="Freeform 33">
                <a:extLst>
                  <a:ext uri="{FF2B5EF4-FFF2-40B4-BE49-F238E27FC236}">
                    <a16:creationId xmlns:a16="http://schemas.microsoft.com/office/drawing/2014/main" id="{8FE3522A-3119-4FE5-AF44-A128BF67F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2" name="Freeform 34">
                <a:extLst>
                  <a:ext uri="{FF2B5EF4-FFF2-40B4-BE49-F238E27FC236}">
                    <a16:creationId xmlns:a16="http://schemas.microsoft.com/office/drawing/2014/main" id="{2ED483FC-0B6C-4303-8024-15EBB871A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3" name="Freeform 37">
                <a:extLst>
                  <a:ext uri="{FF2B5EF4-FFF2-40B4-BE49-F238E27FC236}">
                    <a16:creationId xmlns:a16="http://schemas.microsoft.com/office/drawing/2014/main" id="{BA5DF7E8-1B9C-4853-9FE3-F1E558865F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4" name="Freeform 35">
                <a:extLst>
                  <a:ext uri="{FF2B5EF4-FFF2-40B4-BE49-F238E27FC236}">
                    <a16:creationId xmlns:a16="http://schemas.microsoft.com/office/drawing/2014/main" id="{B1CF0BE4-9990-4E5E-A89F-50814C8DF2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5" name="Freeform 36">
                <a:extLst>
                  <a:ext uri="{FF2B5EF4-FFF2-40B4-BE49-F238E27FC236}">
                    <a16:creationId xmlns:a16="http://schemas.microsoft.com/office/drawing/2014/main" id="{40CC50C8-554E-4798-8D35-ED59EBD86B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6" name="Freeform 38">
                <a:extLst>
                  <a:ext uri="{FF2B5EF4-FFF2-40B4-BE49-F238E27FC236}">
                    <a16:creationId xmlns:a16="http://schemas.microsoft.com/office/drawing/2014/main" id="{273274CB-ED28-48EA-BCC1-CE46DDA227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7" name="Freeform 39">
                <a:extLst>
                  <a:ext uri="{FF2B5EF4-FFF2-40B4-BE49-F238E27FC236}">
                    <a16:creationId xmlns:a16="http://schemas.microsoft.com/office/drawing/2014/main" id="{954B2AB2-ACC6-4779-B813-0E7CB039C5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8" name="Freeform 40">
                <a:extLst>
                  <a:ext uri="{FF2B5EF4-FFF2-40B4-BE49-F238E27FC236}">
                    <a16:creationId xmlns:a16="http://schemas.microsoft.com/office/drawing/2014/main" id="{B516D0FB-EA34-4289-A43D-D3799F5E1B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9" name="Rectangle 41">
                <a:extLst>
                  <a:ext uri="{FF2B5EF4-FFF2-40B4-BE49-F238E27FC236}">
                    <a16:creationId xmlns:a16="http://schemas.microsoft.com/office/drawing/2014/main" id="{F2780C2A-472F-4F8A-927E-D34C96EDB4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AF8E33E-A0A2-7D42-A0E5-639213284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The scraping process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D5C75924-618C-47AD-8202-8A078F7E7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8" idx="3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2235664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6D87DDB9-98D5-4240-BBCD-038E6D26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89914" y="4626783"/>
            <a:ext cx="2646" cy="2235664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170951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E0B482-5EC0-654D-B6F0-CB24B7418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2" y="929526"/>
            <a:ext cx="8791575" cy="854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Why should we care?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1FE16EE3-55CB-2F4C-AF56-46FAEBCE3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9015" y="2340929"/>
            <a:ext cx="5144547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0265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EA8ADA9F-99E3-4964-8962-1118D1439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66C3164-AA9F-47E3-913A-4F002BC0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3FFBAC2-26D2-48B6-B2AA-34AEA0E79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9B164BCB-27D3-4B8C-AC13-0A6F46108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10B247BE-F4A2-4259-9B20-FB9A555D2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7">
                <a:extLst>
                  <a:ext uri="{FF2B5EF4-FFF2-40B4-BE49-F238E27FC236}">
                    <a16:creationId xmlns:a16="http://schemas.microsoft.com/office/drawing/2014/main" id="{39322C5A-DB6D-4B28-8C1C-1B1E89678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8">
                <a:extLst>
                  <a:ext uri="{FF2B5EF4-FFF2-40B4-BE49-F238E27FC236}">
                    <a16:creationId xmlns:a16="http://schemas.microsoft.com/office/drawing/2014/main" id="{67009B08-E345-4516-96EC-ED0AB1F30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9">
                <a:extLst>
                  <a:ext uri="{FF2B5EF4-FFF2-40B4-BE49-F238E27FC236}">
                    <a16:creationId xmlns:a16="http://schemas.microsoft.com/office/drawing/2014/main" id="{DFE2793C-165C-4635-A26E-C569C8E0C5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0">
                <a:extLst>
                  <a:ext uri="{FF2B5EF4-FFF2-40B4-BE49-F238E27FC236}">
                    <a16:creationId xmlns:a16="http://schemas.microsoft.com/office/drawing/2014/main" id="{ECDFEF2C-7B0A-41A1-BB61-C92CB3E3A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0012A396-1946-4B40-AA39-0790157CE9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2">
                <a:extLst>
                  <a:ext uri="{FF2B5EF4-FFF2-40B4-BE49-F238E27FC236}">
                    <a16:creationId xmlns:a16="http://schemas.microsoft.com/office/drawing/2014/main" id="{CD6C6024-F73D-4991-97B9-BE53FF24E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3">
                <a:extLst>
                  <a:ext uri="{FF2B5EF4-FFF2-40B4-BE49-F238E27FC236}">
                    <a16:creationId xmlns:a16="http://schemas.microsoft.com/office/drawing/2014/main" id="{5977EDD1-3D10-43FA-B800-7A7C8112B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4">
                <a:extLst>
                  <a:ext uri="{FF2B5EF4-FFF2-40B4-BE49-F238E27FC236}">
                    <a16:creationId xmlns:a16="http://schemas.microsoft.com/office/drawing/2014/main" id="{D37988CF-9FC6-48F5-82F8-D2EB0178A3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5">
                <a:extLst>
                  <a:ext uri="{FF2B5EF4-FFF2-40B4-BE49-F238E27FC236}">
                    <a16:creationId xmlns:a16="http://schemas.microsoft.com/office/drawing/2014/main" id="{EC5BB05B-491C-414A-91C3-B1CAB785A8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Line 16">
                <a:extLst>
                  <a:ext uri="{FF2B5EF4-FFF2-40B4-BE49-F238E27FC236}">
                    <a16:creationId xmlns:a16="http://schemas.microsoft.com/office/drawing/2014/main" id="{F3180CB6-F8D2-4596-B6CB-F9CEF5D38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9" name="Freeform 17">
                <a:extLst>
                  <a:ext uri="{FF2B5EF4-FFF2-40B4-BE49-F238E27FC236}">
                    <a16:creationId xmlns:a16="http://schemas.microsoft.com/office/drawing/2014/main" id="{DF338DD3-80F8-4F68-AC7C-361ABF2A9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8">
                <a:extLst>
                  <a:ext uri="{FF2B5EF4-FFF2-40B4-BE49-F238E27FC236}">
                    <a16:creationId xmlns:a16="http://schemas.microsoft.com/office/drawing/2014/main" id="{9666E4DB-B855-4A4E-BB50-1880738C11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9">
                <a:extLst>
                  <a:ext uri="{FF2B5EF4-FFF2-40B4-BE49-F238E27FC236}">
                    <a16:creationId xmlns:a16="http://schemas.microsoft.com/office/drawing/2014/main" id="{F570FD9C-B435-4EF1-962C-621F1261A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0">
                <a:extLst>
                  <a:ext uri="{FF2B5EF4-FFF2-40B4-BE49-F238E27FC236}">
                    <a16:creationId xmlns:a16="http://schemas.microsoft.com/office/drawing/2014/main" id="{E236AF0B-3BDC-43C3-8FFC-2A94121E94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Rectangle 21">
                <a:extLst>
                  <a:ext uri="{FF2B5EF4-FFF2-40B4-BE49-F238E27FC236}">
                    <a16:creationId xmlns:a16="http://schemas.microsoft.com/office/drawing/2014/main" id="{3BA2C208-5097-4497-AA2C-ADDDAB48B6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2">
                <a:extLst>
                  <a:ext uri="{FF2B5EF4-FFF2-40B4-BE49-F238E27FC236}">
                    <a16:creationId xmlns:a16="http://schemas.microsoft.com/office/drawing/2014/main" id="{6A45DD96-8D07-43CA-B036-6FDA880A1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3">
                <a:extLst>
                  <a:ext uri="{FF2B5EF4-FFF2-40B4-BE49-F238E27FC236}">
                    <a16:creationId xmlns:a16="http://schemas.microsoft.com/office/drawing/2014/main" id="{AF7F7CBB-E154-4CD5-9ED0-D5DDC1DFEA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4">
                <a:extLst>
                  <a:ext uri="{FF2B5EF4-FFF2-40B4-BE49-F238E27FC236}">
                    <a16:creationId xmlns:a16="http://schemas.microsoft.com/office/drawing/2014/main" id="{EFF4AB16-41DD-4877-8C28-ED78F4CA7F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5">
                <a:extLst>
                  <a:ext uri="{FF2B5EF4-FFF2-40B4-BE49-F238E27FC236}">
                    <a16:creationId xmlns:a16="http://schemas.microsoft.com/office/drawing/2014/main" id="{30BCBD5D-92EB-487E-B1D0-F9000D45D1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6">
                <a:extLst>
                  <a:ext uri="{FF2B5EF4-FFF2-40B4-BE49-F238E27FC236}">
                    <a16:creationId xmlns:a16="http://schemas.microsoft.com/office/drawing/2014/main" id="{DA07BDB8-9827-4EBF-9B99-6C503EA0BC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7">
                <a:extLst>
                  <a:ext uri="{FF2B5EF4-FFF2-40B4-BE49-F238E27FC236}">
                    <a16:creationId xmlns:a16="http://schemas.microsoft.com/office/drawing/2014/main" id="{7F41FB05-1B3F-450A-A1A7-8C8BD182A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8">
                <a:extLst>
                  <a:ext uri="{FF2B5EF4-FFF2-40B4-BE49-F238E27FC236}">
                    <a16:creationId xmlns:a16="http://schemas.microsoft.com/office/drawing/2014/main" id="{0629E219-1F32-41C1-B921-05E456117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9">
                <a:extLst>
                  <a:ext uri="{FF2B5EF4-FFF2-40B4-BE49-F238E27FC236}">
                    <a16:creationId xmlns:a16="http://schemas.microsoft.com/office/drawing/2014/main" id="{8081FB28-486E-4C09-9D15-0B2657B56F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0">
                <a:extLst>
                  <a:ext uri="{FF2B5EF4-FFF2-40B4-BE49-F238E27FC236}">
                    <a16:creationId xmlns:a16="http://schemas.microsoft.com/office/drawing/2014/main" id="{CB547EFB-F29D-4336-9644-0AE7A94EA4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31">
                <a:extLst>
                  <a:ext uri="{FF2B5EF4-FFF2-40B4-BE49-F238E27FC236}">
                    <a16:creationId xmlns:a16="http://schemas.microsoft.com/office/drawing/2014/main" id="{BB2793F4-FAD7-459A-BC46-06BB1D4FAA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C01589C-0235-4B21-B264-777746D4D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678F5669-8CE7-445E-8D54-49C5E2013B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E93A3F8E-D876-485E-9EDC-43E315DE1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B4F848A6-931A-4CC9-9B29-C7A9CEA3A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5C4204D4-6782-4DB1-8FF8-86CC698AF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3907C583-5764-43DC-8AF9-992D3472F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56CE3D6E-1121-4EF2-9DFB-7F3937FCCD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3AEB7245-E197-4AE5-BCFC-7821E49EFE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801E9C76-F4FB-4C4D-9350-B526F294E0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F9C0C5DE-6C8C-4CD0-9C91-6A132A06DA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955A7039-8B66-4CF0-8048-0AD0F4A5B8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C068D0EE-C6C8-484A-AFB7-3602BA27F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DE5FB8C-CC3F-4C24-BF4F-1B5999DE6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14DAE773-7387-B841-993E-12671497D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8318" y="643467"/>
            <a:ext cx="773536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45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99" name="Group 239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41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2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5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70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1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2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3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6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9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96" name="Rectangle 295">
            <a:extLst>
              <a:ext uri="{FF2B5EF4-FFF2-40B4-BE49-F238E27FC236}">
                <a16:creationId xmlns:a16="http://schemas.microsoft.com/office/drawing/2014/main" id="{81B1BC20-CC70-4C30-B9BE-C23E121CA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8" name="Picture 2">
            <a:extLst>
              <a:ext uri="{FF2B5EF4-FFF2-40B4-BE49-F238E27FC236}">
                <a16:creationId xmlns:a16="http://schemas.microsoft.com/office/drawing/2014/main" id="{BED7CCD5-D3A4-4162-9CC4-03DF5AB8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0" name="Group 299">
            <a:extLst>
              <a:ext uri="{FF2B5EF4-FFF2-40B4-BE49-F238E27FC236}">
                <a16:creationId xmlns:a16="http://schemas.microsoft.com/office/drawing/2014/main" id="{D5E95061-A9DC-4C67-BCAF-F56069099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301" name="Rectangle 5">
              <a:extLst>
                <a:ext uri="{FF2B5EF4-FFF2-40B4-BE49-F238E27FC236}">
                  <a16:creationId xmlns:a16="http://schemas.microsoft.com/office/drawing/2014/main" id="{92D4D96C-8395-4198-90A3-2363570D4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2" name="Freeform 6">
              <a:extLst>
                <a:ext uri="{FF2B5EF4-FFF2-40B4-BE49-F238E27FC236}">
                  <a16:creationId xmlns:a16="http://schemas.microsoft.com/office/drawing/2014/main" id="{EF229BAE-A3AA-4095-A3F8-65181A713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7">
              <a:extLst>
                <a:ext uri="{FF2B5EF4-FFF2-40B4-BE49-F238E27FC236}">
                  <a16:creationId xmlns:a16="http://schemas.microsoft.com/office/drawing/2014/main" id="{C71621C3-B057-4E50-808A-EF718590D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Rectangle 8">
              <a:extLst>
                <a:ext uri="{FF2B5EF4-FFF2-40B4-BE49-F238E27FC236}">
                  <a16:creationId xmlns:a16="http://schemas.microsoft.com/office/drawing/2014/main" id="{37D3BCDA-C38C-4B10-A653-0210E8597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5" name="Freeform 9">
              <a:extLst>
                <a:ext uri="{FF2B5EF4-FFF2-40B4-BE49-F238E27FC236}">
                  <a16:creationId xmlns:a16="http://schemas.microsoft.com/office/drawing/2014/main" id="{CE4DC5B4-793A-4E8B-A3F7-53EB548F4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10">
              <a:extLst>
                <a:ext uri="{FF2B5EF4-FFF2-40B4-BE49-F238E27FC236}">
                  <a16:creationId xmlns:a16="http://schemas.microsoft.com/office/drawing/2014/main" id="{2664DA82-4469-42CC-93F4-662128EC6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11">
              <a:extLst>
                <a:ext uri="{FF2B5EF4-FFF2-40B4-BE49-F238E27FC236}">
                  <a16:creationId xmlns:a16="http://schemas.microsoft.com/office/drawing/2014/main" id="{ED439A82-9407-4694-886D-7447BDFFD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12">
              <a:extLst>
                <a:ext uri="{FF2B5EF4-FFF2-40B4-BE49-F238E27FC236}">
                  <a16:creationId xmlns:a16="http://schemas.microsoft.com/office/drawing/2014/main" id="{C35292A7-2459-4132-8FE8-54BF071CC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13">
              <a:extLst>
                <a:ext uri="{FF2B5EF4-FFF2-40B4-BE49-F238E27FC236}">
                  <a16:creationId xmlns:a16="http://schemas.microsoft.com/office/drawing/2014/main" id="{8A55D4A9-1B6E-409D-BF10-201C8A8292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14">
              <a:extLst>
                <a:ext uri="{FF2B5EF4-FFF2-40B4-BE49-F238E27FC236}">
                  <a16:creationId xmlns:a16="http://schemas.microsoft.com/office/drawing/2014/main" id="{FDA8F85E-07E7-45C0-A165-6DB771A53D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15">
              <a:extLst>
                <a:ext uri="{FF2B5EF4-FFF2-40B4-BE49-F238E27FC236}">
                  <a16:creationId xmlns:a16="http://schemas.microsoft.com/office/drawing/2014/main" id="{09508E73-6AA1-460C-97B9-8EF00855A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16">
              <a:extLst>
                <a:ext uri="{FF2B5EF4-FFF2-40B4-BE49-F238E27FC236}">
                  <a16:creationId xmlns:a16="http://schemas.microsoft.com/office/drawing/2014/main" id="{5913AD99-4A77-44C3-ACDF-8410765B7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Freeform 17">
              <a:extLst>
                <a:ext uri="{FF2B5EF4-FFF2-40B4-BE49-F238E27FC236}">
                  <a16:creationId xmlns:a16="http://schemas.microsoft.com/office/drawing/2014/main" id="{413BDF5F-2CC6-47A3-B422-38D6E292D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" name="Freeform 18">
              <a:extLst>
                <a:ext uri="{FF2B5EF4-FFF2-40B4-BE49-F238E27FC236}">
                  <a16:creationId xmlns:a16="http://schemas.microsoft.com/office/drawing/2014/main" id="{6F69599A-544F-4B1D-91C3-762B09CF7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19">
              <a:extLst>
                <a:ext uri="{FF2B5EF4-FFF2-40B4-BE49-F238E27FC236}">
                  <a16:creationId xmlns:a16="http://schemas.microsoft.com/office/drawing/2014/main" id="{DFAE31B2-DF2A-4FD2-B98E-3657F825C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20">
              <a:extLst>
                <a:ext uri="{FF2B5EF4-FFF2-40B4-BE49-F238E27FC236}">
                  <a16:creationId xmlns:a16="http://schemas.microsoft.com/office/drawing/2014/main" id="{9D7B120D-680C-4AC9-A263-A7DE0F5F1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21">
              <a:extLst>
                <a:ext uri="{FF2B5EF4-FFF2-40B4-BE49-F238E27FC236}">
                  <a16:creationId xmlns:a16="http://schemas.microsoft.com/office/drawing/2014/main" id="{DC8A9F99-D409-4E13-8D58-6A34BE714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22">
              <a:extLst>
                <a:ext uri="{FF2B5EF4-FFF2-40B4-BE49-F238E27FC236}">
                  <a16:creationId xmlns:a16="http://schemas.microsoft.com/office/drawing/2014/main" id="{EB955E41-680C-44AA-B602-C1A69E951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23">
              <a:extLst>
                <a:ext uri="{FF2B5EF4-FFF2-40B4-BE49-F238E27FC236}">
                  <a16:creationId xmlns:a16="http://schemas.microsoft.com/office/drawing/2014/main" id="{332ED336-B831-4A24-9181-CC63707A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24">
              <a:extLst>
                <a:ext uri="{FF2B5EF4-FFF2-40B4-BE49-F238E27FC236}">
                  <a16:creationId xmlns:a16="http://schemas.microsoft.com/office/drawing/2014/main" id="{1A8B6B8C-5265-4AD1-9A67-B3CFFF4A9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25">
              <a:extLst>
                <a:ext uri="{FF2B5EF4-FFF2-40B4-BE49-F238E27FC236}">
                  <a16:creationId xmlns:a16="http://schemas.microsoft.com/office/drawing/2014/main" id="{9E8ED6FD-8796-48CB-98ED-0E729E16B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26">
              <a:extLst>
                <a:ext uri="{FF2B5EF4-FFF2-40B4-BE49-F238E27FC236}">
                  <a16:creationId xmlns:a16="http://schemas.microsoft.com/office/drawing/2014/main" id="{DE668E67-2522-4B6B-A8BF-C3CD36F89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27">
              <a:extLst>
                <a:ext uri="{FF2B5EF4-FFF2-40B4-BE49-F238E27FC236}">
                  <a16:creationId xmlns:a16="http://schemas.microsoft.com/office/drawing/2014/main" id="{B2474CAA-635F-43E4-AFFF-B24637DC6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28">
              <a:extLst>
                <a:ext uri="{FF2B5EF4-FFF2-40B4-BE49-F238E27FC236}">
                  <a16:creationId xmlns:a16="http://schemas.microsoft.com/office/drawing/2014/main" id="{1C1B778D-83CB-443C-B463-7EE26603E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Freeform 29">
              <a:extLst>
                <a:ext uri="{FF2B5EF4-FFF2-40B4-BE49-F238E27FC236}">
                  <a16:creationId xmlns:a16="http://schemas.microsoft.com/office/drawing/2014/main" id="{654DEAB4-B194-4182-A7BE-E247F19AA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6" name="Freeform 30">
              <a:extLst>
                <a:ext uri="{FF2B5EF4-FFF2-40B4-BE49-F238E27FC236}">
                  <a16:creationId xmlns:a16="http://schemas.microsoft.com/office/drawing/2014/main" id="{D8E3CE4C-0C48-485B-8EA0-B036FCC33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31">
              <a:extLst>
                <a:ext uri="{FF2B5EF4-FFF2-40B4-BE49-F238E27FC236}">
                  <a16:creationId xmlns:a16="http://schemas.microsoft.com/office/drawing/2014/main" id="{7958BBBD-B721-4DA1-8764-D8188EB70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32">
              <a:extLst>
                <a:ext uri="{FF2B5EF4-FFF2-40B4-BE49-F238E27FC236}">
                  <a16:creationId xmlns:a16="http://schemas.microsoft.com/office/drawing/2014/main" id="{23180B75-7F19-41E5-A4C3-9096FF7D1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Rectangle 33">
              <a:extLst>
                <a:ext uri="{FF2B5EF4-FFF2-40B4-BE49-F238E27FC236}">
                  <a16:creationId xmlns:a16="http://schemas.microsoft.com/office/drawing/2014/main" id="{57F706CF-8096-494C-A6E1-5BE7F6230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30" name="Freeform 34">
              <a:extLst>
                <a:ext uri="{FF2B5EF4-FFF2-40B4-BE49-F238E27FC236}">
                  <a16:creationId xmlns:a16="http://schemas.microsoft.com/office/drawing/2014/main" id="{8B4065A5-6701-492B-BE7F-9E00FE615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35">
              <a:extLst>
                <a:ext uri="{FF2B5EF4-FFF2-40B4-BE49-F238E27FC236}">
                  <a16:creationId xmlns:a16="http://schemas.microsoft.com/office/drawing/2014/main" id="{66E06571-DDD0-47CB-97CF-FF8432467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36">
              <a:extLst>
                <a:ext uri="{FF2B5EF4-FFF2-40B4-BE49-F238E27FC236}">
                  <a16:creationId xmlns:a16="http://schemas.microsoft.com/office/drawing/2014/main" id="{50F0D75F-DE36-46A5-8FEB-00CF9D01A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37">
              <a:extLst>
                <a:ext uri="{FF2B5EF4-FFF2-40B4-BE49-F238E27FC236}">
                  <a16:creationId xmlns:a16="http://schemas.microsoft.com/office/drawing/2014/main" id="{C7AF11B9-2298-41D7-9878-99E19E827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38">
              <a:extLst>
                <a:ext uri="{FF2B5EF4-FFF2-40B4-BE49-F238E27FC236}">
                  <a16:creationId xmlns:a16="http://schemas.microsoft.com/office/drawing/2014/main" id="{7B43B683-4229-4623-A504-56FE6CCB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39">
              <a:extLst>
                <a:ext uri="{FF2B5EF4-FFF2-40B4-BE49-F238E27FC236}">
                  <a16:creationId xmlns:a16="http://schemas.microsoft.com/office/drawing/2014/main" id="{7B4CC276-9BB9-4394-A369-F7DB2BD8E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40">
              <a:extLst>
                <a:ext uri="{FF2B5EF4-FFF2-40B4-BE49-F238E27FC236}">
                  <a16:creationId xmlns:a16="http://schemas.microsoft.com/office/drawing/2014/main" id="{98010162-18EE-455C-AABD-0B715C2B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41">
              <a:extLst>
                <a:ext uri="{FF2B5EF4-FFF2-40B4-BE49-F238E27FC236}">
                  <a16:creationId xmlns:a16="http://schemas.microsoft.com/office/drawing/2014/main" id="{5950D288-22B2-4286-B4FB-D6665C10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42">
              <a:extLst>
                <a:ext uri="{FF2B5EF4-FFF2-40B4-BE49-F238E27FC236}">
                  <a16:creationId xmlns:a16="http://schemas.microsoft.com/office/drawing/2014/main" id="{E0A686CA-B0EF-4B0C-B69B-E715EA3E5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9" name="Freeform 43">
              <a:extLst>
                <a:ext uri="{FF2B5EF4-FFF2-40B4-BE49-F238E27FC236}">
                  <a16:creationId xmlns:a16="http://schemas.microsoft.com/office/drawing/2014/main" id="{75D61EE6-C405-433B-AEC8-6241D547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0" name="Freeform 44">
              <a:extLst>
                <a:ext uri="{FF2B5EF4-FFF2-40B4-BE49-F238E27FC236}">
                  <a16:creationId xmlns:a16="http://schemas.microsoft.com/office/drawing/2014/main" id="{4C718553-7221-4BFF-AFEE-64E166C6A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1" name="Rectangle 45">
              <a:extLst>
                <a:ext uri="{FF2B5EF4-FFF2-40B4-BE49-F238E27FC236}">
                  <a16:creationId xmlns:a16="http://schemas.microsoft.com/office/drawing/2014/main" id="{9F00A845-A7BB-4253-8C15-0FF3D0598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2" name="Freeform 46">
              <a:extLst>
                <a:ext uri="{FF2B5EF4-FFF2-40B4-BE49-F238E27FC236}">
                  <a16:creationId xmlns:a16="http://schemas.microsoft.com/office/drawing/2014/main" id="{53476DBF-E7E4-46E9-AAF2-8810E14EE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3" name="Freeform 47">
              <a:extLst>
                <a:ext uri="{FF2B5EF4-FFF2-40B4-BE49-F238E27FC236}">
                  <a16:creationId xmlns:a16="http://schemas.microsoft.com/office/drawing/2014/main" id="{4F608C86-9940-444C-B200-155DF4E0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4" name="Freeform 48">
              <a:extLst>
                <a:ext uri="{FF2B5EF4-FFF2-40B4-BE49-F238E27FC236}">
                  <a16:creationId xmlns:a16="http://schemas.microsoft.com/office/drawing/2014/main" id="{BB49A08B-2E6F-4B8C-8F61-6869B069B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5" name="Freeform 49">
              <a:extLst>
                <a:ext uri="{FF2B5EF4-FFF2-40B4-BE49-F238E27FC236}">
                  <a16:creationId xmlns:a16="http://schemas.microsoft.com/office/drawing/2014/main" id="{03A08195-C526-497F-89D0-566E91704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6" name="Freeform 50">
              <a:extLst>
                <a:ext uri="{FF2B5EF4-FFF2-40B4-BE49-F238E27FC236}">
                  <a16:creationId xmlns:a16="http://schemas.microsoft.com/office/drawing/2014/main" id="{235FDAAF-2063-40C9-BE1C-7E116C8A3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7" name="Freeform 51">
              <a:extLst>
                <a:ext uri="{FF2B5EF4-FFF2-40B4-BE49-F238E27FC236}">
                  <a16:creationId xmlns:a16="http://schemas.microsoft.com/office/drawing/2014/main" id="{2EAF15FA-570E-412B-992B-CAAB83384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8" name="Freeform 52">
              <a:extLst>
                <a:ext uri="{FF2B5EF4-FFF2-40B4-BE49-F238E27FC236}">
                  <a16:creationId xmlns:a16="http://schemas.microsoft.com/office/drawing/2014/main" id="{91FCA14D-FA3E-44C1-B8CB-8C8B73048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9" name="Freeform 53">
              <a:extLst>
                <a:ext uri="{FF2B5EF4-FFF2-40B4-BE49-F238E27FC236}">
                  <a16:creationId xmlns:a16="http://schemas.microsoft.com/office/drawing/2014/main" id="{A889215B-3708-4985-A1D7-42A99B357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0" name="Freeform 54">
              <a:extLst>
                <a:ext uri="{FF2B5EF4-FFF2-40B4-BE49-F238E27FC236}">
                  <a16:creationId xmlns:a16="http://schemas.microsoft.com/office/drawing/2014/main" id="{5C58C66E-AFD4-4A37-9646-FF8A511A6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1" name="Freeform 55">
              <a:extLst>
                <a:ext uri="{FF2B5EF4-FFF2-40B4-BE49-F238E27FC236}">
                  <a16:creationId xmlns:a16="http://schemas.microsoft.com/office/drawing/2014/main" id="{F99DC7ED-E983-4ACA-B702-727C2A593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2" name="Freeform 56">
              <a:extLst>
                <a:ext uri="{FF2B5EF4-FFF2-40B4-BE49-F238E27FC236}">
                  <a16:creationId xmlns:a16="http://schemas.microsoft.com/office/drawing/2014/main" id="{918FC910-5BDA-49AE-95A5-774012D2D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3" name="Freeform 57">
              <a:extLst>
                <a:ext uri="{FF2B5EF4-FFF2-40B4-BE49-F238E27FC236}">
                  <a16:creationId xmlns:a16="http://schemas.microsoft.com/office/drawing/2014/main" id="{AA1E286C-EECB-46DC-9505-501CCDD8B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4" name="Freeform 58">
              <a:extLst>
                <a:ext uri="{FF2B5EF4-FFF2-40B4-BE49-F238E27FC236}">
                  <a16:creationId xmlns:a16="http://schemas.microsoft.com/office/drawing/2014/main" id="{A838D816-F9F3-4AB2-92C6-1F986D0B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57FBB3-D762-7344-B98E-D10C7E857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Average foul per tackle</a:t>
            </a:r>
          </a:p>
        </p:txBody>
      </p:sp>
      <p:sp useBgFill="1">
        <p:nvSpPr>
          <p:cNvPr id="356" name="Round Diagonal Corner Rectangle 6">
            <a:extLst>
              <a:ext uri="{FF2B5EF4-FFF2-40B4-BE49-F238E27FC236}">
                <a16:creationId xmlns:a16="http://schemas.microsoft.com/office/drawing/2014/main" id="{4683B8BC-85C4-41F2-9CD3-B074823B6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744D7C-1980-B641-9955-92AE42993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436" y="951493"/>
            <a:ext cx="7779067" cy="29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7420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47853-E316-D344-B078-016CA06EE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/>
              <a:t>To make sense of all the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7A195-7603-2141-B19F-F17BE8614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The average percentage of tackles made that will be considered a foul:</a:t>
            </a:r>
          </a:p>
          <a:p>
            <a:r>
              <a:rPr lang="en-US" dirty="0"/>
              <a:t>Bundesliga: 75% </a:t>
            </a:r>
          </a:p>
          <a:p>
            <a:r>
              <a:rPr lang="en-US" dirty="0" err="1"/>
              <a:t>LaLiga</a:t>
            </a:r>
            <a:r>
              <a:rPr lang="en-US" dirty="0"/>
              <a:t>: 71.2% </a:t>
            </a:r>
          </a:p>
          <a:p>
            <a:r>
              <a:rPr lang="en-US" dirty="0"/>
              <a:t>Ligue 1: 73.6%</a:t>
            </a:r>
          </a:p>
          <a:p>
            <a:r>
              <a:rPr lang="en-US" dirty="0"/>
              <a:t>Premier League: 60.9%</a:t>
            </a:r>
          </a:p>
          <a:p>
            <a:r>
              <a:rPr lang="en-US" dirty="0"/>
              <a:t>Serie A: 80.3%</a:t>
            </a:r>
          </a:p>
        </p:txBody>
      </p:sp>
    </p:spTree>
    <p:extLst>
      <p:ext uri="{BB962C8B-B14F-4D97-AF65-F5344CB8AC3E}">
        <p14:creationId xmlns:p14="http://schemas.microsoft.com/office/powerpoint/2010/main" val="1341922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0ED2E8-4E66-194D-A40B-C53CDE41D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To add more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44CE8-02EF-644D-B3C8-3C9F6A0B3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Average Time Without a Foul Across All Leagues and Seasons = </a:t>
            </a:r>
            <a:r>
              <a:rPr lang="en-US" sz="2000" b="1" i="1" dirty="0">
                <a:solidFill>
                  <a:schemeClr val="accent4">
                    <a:lumMod val="75000"/>
                  </a:schemeClr>
                </a:solidFill>
              </a:rPr>
              <a:t>3.2 min</a:t>
            </a:r>
          </a:p>
          <a:p>
            <a:r>
              <a:rPr lang="en-US" sz="2000" dirty="0">
                <a:solidFill>
                  <a:srgbClr val="FFFFFF"/>
                </a:solidFill>
              </a:rPr>
              <a:t>Average Time Without a Foul Across All Leagues, During 17/18 Season = </a:t>
            </a:r>
            <a:r>
              <a:rPr lang="en-US" sz="2000" b="1" i="1" dirty="0">
                <a:solidFill>
                  <a:schemeClr val="accent4">
                    <a:lumMod val="75000"/>
                  </a:schemeClr>
                </a:solidFill>
              </a:rPr>
              <a:t>3.47 min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FE3A1189-74A2-4A4D-8667-1700E1E22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981189"/>
            <a:ext cx="6844045" cy="489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6780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0" name="Group 11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6544021-BC29-4B45-8B54-C5B0E22B3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475" y="1397000"/>
            <a:ext cx="4487416" cy="35972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correlation between fouls per game and appearances during 2017/18 Season</a:t>
            </a:r>
          </a:p>
        </p:txBody>
      </p:sp>
      <p:sp>
        <p:nvSpPr>
          <p:cNvPr id="68" name="Round Diagonal Corner Rectangle 6">
            <a:extLst>
              <a:ext uri="{FF2B5EF4-FFF2-40B4-BE49-F238E27FC236}">
                <a16:creationId xmlns:a16="http://schemas.microsoft.com/office/drawing/2014/main" id="{01958E0A-0BC1-424F-9B41-D614FC13A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1699D428-16BE-3342-B54D-BEB435A6F6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1255"/>
          <a:stretch/>
        </p:blipFill>
        <p:spPr>
          <a:xfrm>
            <a:off x="6421396" y="1136606"/>
            <a:ext cx="4635583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89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325CE-D2D4-F644-9CD4-F7091707D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/>
              <a:t>What does this show?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99EF3-A335-E847-B862-5B3765810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Referees are quick to call a foul, meaning less playing time and opportunities to score.</a:t>
            </a:r>
          </a:p>
          <a:p>
            <a:r>
              <a:rPr lang="en-US" dirty="0"/>
              <a:t>Referees are humans and implement the rules based on their interpretation.</a:t>
            </a:r>
          </a:p>
          <a:p>
            <a:pPr lvl="1"/>
            <a:r>
              <a:rPr lang="en-US" dirty="0"/>
              <a:t>Being on the good side of the referee could be in our favor, meaning more playing time between fouls</a:t>
            </a:r>
          </a:p>
          <a:p>
            <a:r>
              <a:rPr lang="en-US" dirty="0"/>
              <a:t>Parts of the soccer training model could change.</a:t>
            </a:r>
          </a:p>
          <a:p>
            <a:pPr lvl="1"/>
            <a:r>
              <a:rPr lang="en-US" dirty="0"/>
              <a:t>If a foul occurs every 5-6 minutes with 10-40 seconds of rest, then training could mimic that.</a:t>
            </a:r>
          </a:p>
        </p:txBody>
      </p:sp>
    </p:spTree>
    <p:extLst>
      <p:ext uri="{BB962C8B-B14F-4D97-AF65-F5344CB8AC3E}">
        <p14:creationId xmlns:p14="http://schemas.microsoft.com/office/powerpoint/2010/main" val="7322789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309</Words>
  <Application>Microsoft Macintosh PowerPoint</Application>
  <PresentationFormat>Widescreen</PresentationFormat>
  <Paragraphs>81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Helvetica Neue</vt:lpstr>
      <vt:lpstr>Tw Cen MT</vt:lpstr>
      <vt:lpstr>Circuit</vt:lpstr>
      <vt:lpstr>“It’s the refs fault!”</vt:lpstr>
      <vt:lpstr>The scraping process</vt:lpstr>
      <vt:lpstr>Why should we care?</vt:lpstr>
      <vt:lpstr>PowerPoint Presentation</vt:lpstr>
      <vt:lpstr>Average foul per tackle</vt:lpstr>
      <vt:lpstr>To make sense of all the numbers</vt:lpstr>
      <vt:lpstr>To add more context</vt:lpstr>
      <vt:lpstr>correlation between fouls per game and appearances during 2017/18 Season</vt:lpstr>
      <vt:lpstr>What does this show?</vt:lpstr>
      <vt:lpstr>Next steps</vt:lpstr>
      <vt:lpstr>If I had more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“It’s the refs fault!”</dc:title>
  <dc:creator>Kyle Greeley</dc:creator>
  <cp:lastModifiedBy>Kyle Greeley</cp:lastModifiedBy>
  <cp:revision>3</cp:revision>
  <dcterms:created xsi:type="dcterms:W3CDTF">2019-04-23T21:26:49Z</dcterms:created>
  <dcterms:modified xsi:type="dcterms:W3CDTF">2019-04-23T21:30:00Z</dcterms:modified>
</cp:coreProperties>
</file>